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0" r:id="rId4"/>
    <p:sldId id="261" r:id="rId5"/>
    <p:sldId id="265" r:id="rId6"/>
    <p:sldId id="264" r:id="rId7"/>
    <p:sldId id="291" r:id="rId8"/>
    <p:sldId id="263" r:id="rId9"/>
    <p:sldId id="289" r:id="rId10"/>
    <p:sldId id="290" r:id="rId11"/>
    <p:sldId id="292" r:id="rId12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 autoAdjust="0"/>
    <p:restoredTop sz="95969" autoAdjust="0"/>
  </p:normalViewPr>
  <p:slideViewPr>
    <p:cSldViewPr snapToGrid="0">
      <p:cViewPr varScale="1">
        <p:scale>
          <a:sx n="91" d="100"/>
          <a:sy n="91" d="100"/>
        </p:scale>
        <p:origin x="153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4C577A-6282-2CFA-2230-FF4EE68DF5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037432-EDD7-8BFC-DFD2-E598F9241C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3/2/2025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2286A-851C-C55D-BC95-B960D837B1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Bruce Molock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8B96D-5BC4-8371-45ED-892B60206B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DF9DED34-578E-4810-89FD-8A432A5D2DC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28341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3/2/2025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Bruce Molock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209D1C97-88A3-471A-97B8-2B0137E67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2644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C9303-211F-4760-88D8-1FAAB04ACCA0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D9FE2-07DA-06E5-1EEE-A5B4688AC04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3/2/2025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1D8D5-BB81-628D-66E9-D9A87994FE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8B471A0-A38A-FA9A-0998-1712DAEB46F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9100 California City Blvd Church of Christ</a:t>
            </a:r>
          </a:p>
        </p:txBody>
      </p:sp>
    </p:spTree>
    <p:extLst>
      <p:ext uri="{BB962C8B-B14F-4D97-AF65-F5344CB8AC3E}">
        <p14:creationId xmlns:p14="http://schemas.microsoft.com/office/powerpoint/2010/main" val="1953682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BDD53-CA06-481D-3531-55F07956D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5153B6-558F-8D17-8FAE-F29460DE38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2D9321-58EB-FAD4-4BDD-7DC65C8EA3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1802E-36F7-6585-36A2-1043327B74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C9303-211F-4760-88D8-1FAAB04ACCA0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CE78DC-CA1C-B545-3066-0DB0227EC5A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3/2/2025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7780A-61D4-EEE3-C02D-5B13FAB351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B5789C45-B662-958D-3AE1-8CBCEEFBD79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9100 California City Blvd Church of Christ</a:t>
            </a:r>
          </a:p>
        </p:txBody>
      </p:sp>
    </p:spTree>
    <p:extLst>
      <p:ext uri="{BB962C8B-B14F-4D97-AF65-F5344CB8AC3E}">
        <p14:creationId xmlns:p14="http://schemas.microsoft.com/office/powerpoint/2010/main" val="177445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77B0A-E775-8FC8-14E3-CE13E71D1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9562A8-3E66-9E66-FF7F-657D0B3FD4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6D18C3-9370-15D5-7522-13E1E72318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DBCF6-6144-5C0E-B60E-11A69938E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C9303-211F-4760-88D8-1FAAB04ACCA0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B92BF-B0C8-B01B-568E-CB260DEDBE3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3/2/2025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E16C-3629-9921-2A89-F7348F8EF8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228E4B0-CE53-F48B-2120-E70DBA5C963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9100 California City Blvd Church of Christ</a:t>
            </a:r>
          </a:p>
        </p:txBody>
      </p:sp>
    </p:spTree>
    <p:extLst>
      <p:ext uri="{BB962C8B-B14F-4D97-AF65-F5344CB8AC3E}">
        <p14:creationId xmlns:p14="http://schemas.microsoft.com/office/powerpoint/2010/main" val="1635938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10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4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7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6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4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2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7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1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166026-93BD-42EC-99BC-EDCCA9E394C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E640F2-E8EC-49DF-973A-F6209787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6731E-F575-B44B-5D09-60450E1B7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840037"/>
          </a:xfrm>
        </p:spPr>
        <p:txBody>
          <a:bodyPr>
            <a:normAutofit/>
          </a:bodyPr>
          <a:lstStyle/>
          <a:p>
            <a:r>
              <a:rPr lang="en-US" sz="720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The Christian's Walk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402830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468C3-E70F-5CAA-51B5-B7F90BFF2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38E3D-1DD0-0D65-8308-E50C24A2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406398"/>
            <a:ext cx="8263467" cy="5926668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600" b="1" u="sng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CONFESS:</a:t>
            </a:r>
            <a:r>
              <a:rPr lang="en-US" sz="36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Matthew 10:32 </a:t>
            </a:r>
            <a:r>
              <a:rPr lang="en-US" sz="2600" b="1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“Therefore everyone who confesses Me before men, I will also </a:t>
            </a:r>
            <a:r>
              <a:rPr lang="en-US" sz="2600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confess</a:t>
            </a:r>
            <a:r>
              <a:rPr lang="en-US" sz="2600" b="1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him before My Father who is in heaven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2600" b="1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Romans 10:9 that if you </a:t>
            </a:r>
            <a:r>
              <a:rPr lang="en-US" sz="2600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confess</a:t>
            </a:r>
            <a:r>
              <a:rPr lang="en-US" sz="2600" b="1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with your mouth Jesus </a:t>
            </a:r>
            <a:r>
              <a:rPr lang="en-US" sz="2600" b="1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en-US" sz="2600" b="1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Lord, and believe in your heart that God raised Him from the dead, you will be saved;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600" b="1" u="sng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REPENT &amp; BE BAPTIZED</a:t>
            </a:r>
            <a:r>
              <a:rPr lang="en-US" sz="36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6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2:38 </a:t>
            </a:r>
            <a:r>
              <a:rPr lang="en-US" sz="2600" b="1" dirty="0">
                <a:solidFill>
                  <a:srgbClr val="01103A"/>
                </a:solidFill>
                <a:latin typeface="arial" panose="020B0604020202020204" pitchFamily="34" charset="0"/>
              </a:rPr>
              <a:t>Peter </a:t>
            </a:r>
            <a:r>
              <a:rPr lang="en-US" sz="2600" b="1" i="1" dirty="0">
                <a:solidFill>
                  <a:srgbClr val="01103A"/>
                </a:solidFill>
                <a:latin typeface="arial" panose="020B0604020202020204" pitchFamily="34" charset="0"/>
              </a:rPr>
              <a:t>said</a:t>
            </a:r>
            <a:r>
              <a:rPr lang="en-US" sz="2600" b="1" dirty="0">
                <a:solidFill>
                  <a:srgbClr val="01103A"/>
                </a:solidFill>
                <a:latin typeface="arial" panose="020B0604020202020204" pitchFamily="34" charset="0"/>
              </a:rPr>
              <a:t> to them, “</a:t>
            </a:r>
            <a:r>
              <a:rPr lang="en-US" sz="2600" b="1" dirty="0">
                <a:solidFill>
                  <a:srgbClr val="9E0B0F"/>
                </a:solidFill>
                <a:latin typeface="arial" panose="020B0604020202020204" pitchFamily="34" charset="0"/>
              </a:rPr>
              <a:t>Repent,</a:t>
            </a:r>
            <a:r>
              <a:rPr lang="en-US" sz="2600" b="1" dirty="0">
                <a:solidFill>
                  <a:srgbClr val="01103A"/>
                </a:solidFill>
                <a:latin typeface="arial" panose="020B0604020202020204" pitchFamily="34" charset="0"/>
              </a:rPr>
              <a:t> and each of </a:t>
            </a:r>
            <a:r>
              <a:rPr lang="en-US" sz="2600" b="1" dirty="0">
                <a:solidFill>
                  <a:srgbClr val="9E0B0F"/>
                </a:solidFill>
                <a:latin typeface="arial" panose="020B0604020202020204" pitchFamily="34" charset="0"/>
              </a:rPr>
              <a:t>you be baptized</a:t>
            </a:r>
            <a:r>
              <a:rPr lang="en-US" sz="2600" b="1" dirty="0">
                <a:solidFill>
                  <a:srgbClr val="01103A"/>
                </a:solidFill>
                <a:latin typeface="arial" panose="020B0604020202020204" pitchFamily="34" charset="0"/>
              </a:rPr>
              <a:t> in the name of Jesus Christ </a:t>
            </a:r>
            <a:r>
              <a:rPr lang="en-US" sz="2600" b="1" dirty="0">
                <a:solidFill>
                  <a:srgbClr val="9E0B0F"/>
                </a:solidFill>
                <a:latin typeface="arial" panose="020B0604020202020204" pitchFamily="34" charset="0"/>
              </a:rPr>
              <a:t>for the forgiveness of your sins</a:t>
            </a:r>
            <a:r>
              <a:rPr lang="en-US" sz="2600" b="1" dirty="0">
                <a:solidFill>
                  <a:srgbClr val="01103A"/>
                </a:solidFill>
                <a:latin typeface="arial" panose="020B0604020202020204" pitchFamily="34" charset="0"/>
              </a:rPr>
              <a:t>; and you will receive the gift of the Holy Spirit.</a:t>
            </a:r>
            <a:endParaRPr lang="en-US" sz="2600" b="1" kern="100" dirty="0">
              <a:solidFill>
                <a:srgbClr val="01103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10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1B0F8-8F1F-EADE-2577-F9EE136D7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35C-F90B-5F8D-BEAE-CD2A1688A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609600"/>
            <a:ext cx="8382000" cy="5367867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600" b="1" u="sng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 FAITHFULLY: </a:t>
            </a:r>
            <a:r>
              <a:rPr lang="en-US" sz="32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Corinthians 16:13 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Be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on the alert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stand firm in the faith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act like men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be strong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.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2:10 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For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we are His workmanship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, created in Christ Jesus for good works, which God prepared beforehand so that  we would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walk in them</a:t>
            </a:r>
            <a:r>
              <a:rPr lang="en-US" sz="3200" b="1" dirty="0">
                <a:solidFill>
                  <a:srgbClr val="01103A"/>
                </a:solidFill>
                <a:latin typeface="arial" panose="020B0604020202020204" pitchFamily="34" charset="0"/>
              </a:rPr>
              <a:t>.</a:t>
            </a:r>
            <a:endParaRPr lang="en-US" sz="3200" b="1" kern="100" dirty="0">
              <a:solidFill>
                <a:srgbClr val="01103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2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A4DC-43FB-C164-DEF0-372834CD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7068"/>
            <a:ext cx="7886700" cy="1286932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lgerian" panose="04020705040A02060702" pitchFamily="82" charset="0"/>
              </a:rPr>
              <a:t>NO LONGER 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DFD20-AD0A-0B2A-828F-07046DA85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1" y="1270000"/>
            <a:ext cx="8216900" cy="4995333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2600" b="1" kern="10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Ephesians 4:17 This I say therefore, and testify in the Lord, that ye no longer walk as the Gentiles also walk, in the vanity of their mind, (Genesis 17:1, 1 Kings 3:14, 6:12, Ephesians 2:10)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2600" b="1" kern="10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:18 being darkened in their understanding, alienated from the life of God, because of the ignorance that is in them, because of the hardening of their heart; (Hebrews 3:8, 15, 4:7)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2600" b="1" kern="10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:19 who being past feeling gave themselves up to lasciviousness, to work all uncleanness with greediness.</a:t>
            </a:r>
          </a:p>
        </p:txBody>
      </p:sp>
    </p:spTree>
    <p:extLst>
      <p:ext uri="{BB962C8B-B14F-4D97-AF65-F5344CB8AC3E}">
        <p14:creationId xmlns:p14="http://schemas.microsoft.com/office/powerpoint/2010/main" val="226632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BA91-AAE7-3E7D-7010-3A048925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lgerian" panose="04020705040A02060702" pitchFamily="82" charset="0"/>
              </a:rPr>
              <a:t>LEARN THE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B20ED-34B4-1C2B-459F-674B0233C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32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Ephesians 4:20 But ye did not so learn Christ (Deuteronomy 5:1, Titus 3:14) 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32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:21 if so be that ye heard him, and were taught in him, even as truth is in Jesus: (Deuteronomy 4:5, Galatians 6:6) 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32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:22 that ye put away, as concerning your former manner of life, the old man, that waxeth corrupt after the lusts of deceit (Genesis 35:2, Ezra 10:3)</a:t>
            </a:r>
          </a:p>
        </p:txBody>
      </p:sp>
    </p:spTree>
    <p:extLst>
      <p:ext uri="{BB962C8B-B14F-4D97-AF65-F5344CB8AC3E}">
        <p14:creationId xmlns:p14="http://schemas.microsoft.com/office/powerpoint/2010/main" val="29674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0FBC0-1403-7C12-1D2A-8984B2D3D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AE3A-C295-DCED-A24D-CF3B44312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91140"/>
          </a:xfrm>
        </p:spPr>
        <p:txBody>
          <a:bodyPr>
            <a:normAutofit/>
          </a:bodyPr>
          <a:lstStyle/>
          <a:p>
            <a:pPr algn="ctr"/>
            <a:r>
              <a:rPr lang="en-US" sz="600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BE RENEWED</a:t>
            </a:r>
            <a:endParaRPr lang="en-US" sz="6000" b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43973-F345-A566-062D-6228EA939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6933"/>
            <a:ext cx="7886700" cy="5205941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3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Ephesians 4</a:t>
            </a:r>
            <a:r>
              <a:rPr lang="en-US" sz="3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:23 and that ye be renewed in the spirit of your mind, (2 Corinthians 4:16, Colossians 3:10)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3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:24 and put on the new man, that after God hath been created in righteousness and holiness of truth.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3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:25 Wherefore, putting away falsehood, speak ye truth each one with his neighbor: for we are members one of another.</a:t>
            </a:r>
          </a:p>
        </p:txBody>
      </p:sp>
    </p:spTree>
    <p:extLst>
      <p:ext uri="{BB962C8B-B14F-4D97-AF65-F5344CB8AC3E}">
        <p14:creationId xmlns:p14="http://schemas.microsoft.com/office/powerpoint/2010/main" val="187033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818F8-2234-0233-D169-B4AF7AB6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lgerian" panose="04020705040A02060702" pitchFamily="82" charset="0"/>
              </a:rPr>
              <a:t>SIN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42501-C8A8-28CF-10D2-C4087F44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1199"/>
            <a:ext cx="8024283" cy="41957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44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Ephesians 4:26 Be ye angry, and sin not: let not the sun go down upon your wrath (1 John 5:16, 17)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44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:26 neither give place to the devil.</a:t>
            </a:r>
          </a:p>
        </p:txBody>
      </p:sp>
    </p:spTree>
    <p:extLst>
      <p:ext uri="{BB962C8B-B14F-4D97-AF65-F5344CB8AC3E}">
        <p14:creationId xmlns:p14="http://schemas.microsoft.com/office/powerpoint/2010/main" val="153982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FF7B6-D64E-3528-D20A-D3A770485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4001"/>
            <a:ext cx="7886700" cy="965199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Algerian" panose="04020705040A02060702" pitchFamily="82" charset="0"/>
              </a:rPr>
              <a:t>OF THE SAME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A4E5-2F9A-F0B0-5352-4DF6BDE24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219201"/>
            <a:ext cx="7704667" cy="516466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4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Romans 12:16 Be of the same mind towards one another; do not be haughty in mind but associate with the lowly. Do not be wise in your own estimation.   the </a:t>
            </a:r>
            <a:r>
              <a:rPr lang="en-US" sz="4000" b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same mind </a:t>
            </a:r>
            <a:r>
              <a:rPr lang="en-US" sz="4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toward one another; 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4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do not be haughty in mind 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40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(John 15:12, 17, Romans 12:10, 16, 14:13, 15:14, 1 Corinthians 7:5)</a:t>
            </a:r>
          </a:p>
        </p:txBody>
      </p:sp>
    </p:spTree>
    <p:extLst>
      <p:ext uri="{BB962C8B-B14F-4D97-AF65-F5344CB8AC3E}">
        <p14:creationId xmlns:p14="http://schemas.microsoft.com/office/powerpoint/2010/main" val="172630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84390-C4D7-283F-A350-E6E002F16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5311A-CDC7-2A23-0152-7DC0807D1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220132"/>
            <a:ext cx="8517466" cy="6333067"/>
          </a:xfrm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Aft>
                <a:spcPts val="600"/>
              </a:spcAft>
            </a:pP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Romans 5:5 Now may the God who gives perseverance and encouragement grant you to be of the </a:t>
            </a:r>
            <a:r>
              <a:rPr lang="en-US" b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same mind 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with one another according to Christ Jesus,</a:t>
            </a:r>
          </a:p>
          <a:p>
            <a:pPr marL="0">
              <a:lnSpc>
                <a:spcPct val="115000"/>
              </a:lnSpc>
              <a:spcAft>
                <a:spcPts val="600"/>
              </a:spcAft>
            </a:pP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 Corinthians 1:10 Now I exhort you, brethren, by the name of our Lord Jesus Christ, </a:t>
            </a:r>
            <a:r>
              <a:rPr lang="en-US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that you all agree 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 that </a:t>
            </a:r>
            <a:r>
              <a:rPr lang="en-US" b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there be no divisions 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among you, but that you be made complete in the </a:t>
            </a:r>
            <a:r>
              <a:rPr lang="en-US" b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same mind 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 in the same judgment.</a:t>
            </a:r>
          </a:p>
          <a:p>
            <a:pPr marL="0">
              <a:lnSpc>
                <a:spcPct val="115000"/>
              </a:lnSpc>
              <a:spcAft>
                <a:spcPts val="600"/>
              </a:spcAft>
            </a:pP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Philippians 2:2 Make my joy complete by being of the </a:t>
            </a:r>
            <a:r>
              <a:rPr lang="en-US" b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same mind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maintaining </a:t>
            </a: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love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united in </a:t>
            </a: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spirit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 intent on </a:t>
            </a: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one purpose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488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53D43-50F0-0D02-B0C2-D85AC77EB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62E23-97A6-C601-629F-F632E2034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1068"/>
            <a:ext cx="7886700" cy="120226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Algerian" panose="04020705040A02060702" pitchFamily="82" charset="0"/>
              </a:rPr>
              <a:t>THE MIND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30D76-6F13-6F60-C8EA-7195403A1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3333"/>
            <a:ext cx="8314267" cy="4470400"/>
          </a:xfrm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Aft>
                <a:spcPts val="600"/>
              </a:spcAft>
            </a:pPr>
            <a:r>
              <a:rPr lang="en-US" sz="32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Genesis 37:1 And his brothers envied him, but his father kept the matter </a:t>
            </a:r>
            <a:r>
              <a:rPr lang="en-US" sz="32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 mind.</a:t>
            </a:r>
            <a:endParaRPr lang="en-US" sz="32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Aft>
                <a:spcPts val="600"/>
              </a:spcAft>
            </a:pPr>
            <a:r>
              <a:rPr lang="en-US" sz="32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Nehemiah 4:6 So we built the wall, and the entire wall was joined together up to half its height, for the people had a mind to work.</a:t>
            </a:r>
            <a:endParaRPr lang="en-US" sz="32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Aft>
                <a:spcPts val="600"/>
              </a:spcAft>
            </a:pPr>
            <a:r>
              <a:rPr lang="en-US" sz="32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Job 38:36 Who has put wisdom in the mind? Or who has given understanding to the heart?</a:t>
            </a:r>
            <a:endParaRPr lang="en-US" sz="32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47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6ED63-92EC-AB36-A6B5-CCB14DF45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974" y="220133"/>
            <a:ext cx="8767916" cy="931335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01103A"/>
                </a:solidFill>
                <a:highlight>
                  <a:srgbClr val="FCFDFD"/>
                </a:highlight>
                <a:latin typeface="Algerian" panose="04020705040A02060702" pitchFamily="82" charset="0"/>
              </a:rPr>
              <a:t>HEAR THE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5C85A-E6E1-C1A7-CECB-F06081110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880533"/>
            <a:ext cx="8398934" cy="558800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200" b="1" u="sng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HEAR</a:t>
            </a:r>
            <a:r>
              <a:rPr lang="en-US" sz="32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10:33 </a:t>
            </a: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“So I sent </a:t>
            </a:r>
            <a:r>
              <a:rPr lang="en-US" b="1" i="1" dirty="0">
                <a:solidFill>
                  <a:srgbClr val="01103A"/>
                </a:solidFill>
                <a:latin typeface="arial" panose="020B0604020202020204" pitchFamily="34" charset="0"/>
              </a:rPr>
              <a:t>men</a:t>
            </a: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 to you immediately, and you have been kind enough to come. Now then, we are all here present before God to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hear</a:t>
            </a: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 everything that you have been commanded by the Lord.”</a:t>
            </a:r>
            <a:endParaRPr lang="en-US" b="1" kern="100" dirty="0">
              <a:solidFill>
                <a:srgbClr val="01103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200" b="1" u="sng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BELIEVE</a:t>
            </a:r>
            <a:r>
              <a:rPr lang="en-US" sz="3200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1:15: </a:t>
            </a: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and saying, “The time is fulfilled, and the kingdom of God has come near; repent and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believe</a:t>
            </a: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 in the gospel.” </a:t>
            </a:r>
            <a:r>
              <a:rPr lang="en-US" b="1" kern="100" dirty="0">
                <a:solidFill>
                  <a:srgbClr val="0110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16:16 </a:t>
            </a: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“The one who has believed and has been baptized will be saved; but the one who has not believed will be condemned.</a:t>
            </a:r>
            <a:endParaRPr lang="en-US" b="1" kern="100" dirty="0">
              <a:solidFill>
                <a:srgbClr val="01103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44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829</Words>
  <Application>Microsoft Office PowerPoint</Application>
  <PresentationFormat>On-screen Show (4:3)</PresentationFormat>
  <Paragraphs>47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Algerian</vt:lpstr>
      <vt:lpstr>Aptos</vt:lpstr>
      <vt:lpstr>Aptos Display</vt:lpstr>
      <vt:lpstr>Arial</vt:lpstr>
      <vt:lpstr>Arial</vt:lpstr>
      <vt:lpstr>Calibri</vt:lpstr>
      <vt:lpstr>Office Theme</vt:lpstr>
      <vt:lpstr>The Christian's Walk</vt:lpstr>
      <vt:lpstr>NO LONGER WALK</vt:lpstr>
      <vt:lpstr>LEARN THE TRUTH</vt:lpstr>
      <vt:lpstr>BE RENEWED</vt:lpstr>
      <vt:lpstr>SIN NOT</vt:lpstr>
      <vt:lpstr>OF THE SAME MIND</vt:lpstr>
      <vt:lpstr>PowerPoint Presentation</vt:lpstr>
      <vt:lpstr>THE MIND MATTERS</vt:lpstr>
      <vt:lpstr>HEAR THE INVITATION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Christian's Walk</dc:title>
  <dc:creator>Bruce Molock</dc:creator>
  <cp:lastModifiedBy>Richard Lidh</cp:lastModifiedBy>
  <cp:revision>5</cp:revision>
  <cp:lastPrinted>2025-03-01T01:59:09Z</cp:lastPrinted>
  <dcterms:created xsi:type="dcterms:W3CDTF">2025-02-25T01:25:00Z</dcterms:created>
  <dcterms:modified xsi:type="dcterms:W3CDTF">2025-03-01T01:59:28Z</dcterms:modified>
</cp:coreProperties>
</file>